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17" r:id="rId5"/>
    <p:sldId id="308" r:id="rId6"/>
    <p:sldId id="318" r:id="rId7"/>
    <p:sldId id="320" r:id="rId8"/>
    <p:sldId id="31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05" autoAdjust="0"/>
  </p:normalViewPr>
  <p:slideViewPr>
    <p:cSldViewPr snapToGrid="0">
      <p:cViewPr varScale="1">
        <p:scale>
          <a:sx n="69" d="100"/>
          <a:sy n="69" d="100"/>
        </p:scale>
        <p:origin x="960" y="7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10/27/2025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10/27/2025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122B-DEDE-CAE9-642E-5A0190A82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6F8C3A-AF9F-2075-7D2D-47AAEAADD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99067-144D-3C44-7CF0-236625BD6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3B5AD-E53E-F2D1-48B8-A60DDC4E3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6767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3C565-442D-304D-F11E-A2A7F4B2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EC6612-8C80-07EE-C5A5-79076C7356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0F278-4679-ADDD-5FA1-61A01CFB2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6D92E-425A-8A43-EE50-52BED1666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366290-4595-5745-A50F-D5EC13BAC6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318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9AC9C-7907-4596-C6F7-8ABBD10CD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1C709-E19A-5A02-3F85-3726533A5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498D21-E2DE-8EC8-53DD-7B7195303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88469-92F9-793E-B526-C5DA755F7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522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/>
          <a:p>
            <a: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  <a:t>پرستاران  نمونه استانی  بیمارستان خلیلی</a:t>
            </a:r>
            <a:b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</a:br>
            <a: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  <a:t>مهرماه 1404</a:t>
            </a:r>
            <a:endParaRPr lang="en-US" sz="8800" b="1" dirty="0">
              <a:solidFill>
                <a:schemeClr val="accent1">
                  <a:lumMod val="25000"/>
                </a:schemeClr>
              </a:solidFill>
              <a:cs typeface="B Zib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5641848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جناب آقای  علی ا صغر مداحی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 کارشناس پرستاری )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6" name="Picture Placeholder 5" descr="A person in a green shirt&#10;&#10;Description automatically generated">
            <a:extLst>
              <a:ext uri="{FF2B5EF4-FFF2-40B4-BE49-F238E27FC236}">
                <a16:creationId xmlns:a16="http://schemas.microsoft.com/office/drawing/2014/main" id="{091F02A0-AE63-4ABB-300E-E893C143D2B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1357" b="11357"/>
          <a:stretch>
            <a:fillRect/>
          </a:stretch>
        </p:blipFill>
        <p:spPr>
          <a:xfrm>
            <a:off x="7401941" y="-110836"/>
            <a:ext cx="4790059" cy="6359236"/>
          </a:xfrm>
        </p:spPr>
      </p:pic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FFDD4-20DD-18DE-5954-712AD45D0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D3405-EFDC-0B66-6063-A132DCA5E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73" y="914400"/>
            <a:ext cx="6103575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سرکار خانم لاله حسن پور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 کارشناس پرستاری)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7" name="Picture Placeholder 6" descr="A person holding a trophy&#10;&#10;Description automatically generated">
            <a:extLst>
              <a:ext uri="{FF2B5EF4-FFF2-40B4-BE49-F238E27FC236}">
                <a16:creationId xmlns:a16="http://schemas.microsoft.com/office/drawing/2014/main" id="{21E17D89-3FBE-8BA2-5A1E-AC303173AE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-2892" t="2497" r="2892" b="21018"/>
          <a:stretch/>
        </p:blipFill>
        <p:spPr>
          <a:xfrm>
            <a:off x="7124850" y="1"/>
            <a:ext cx="4790059" cy="4862944"/>
          </a:xfrm>
        </p:spPr>
      </p:pic>
    </p:spTree>
    <p:extLst>
      <p:ext uri="{BB962C8B-B14F-4D97-AF65-F5344CB8AC3E}">
        <p14:creationId xmlns:p14="http://schemas.microsoft.com/office/powerpoint/2010/main" val="403707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2274A-43CA-9DF5-F2F1-DFD34F984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2223-759C-9D29-2805-8A4127511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09" y="914400"/>
            <a:ext cx="6402339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سرکار خانم نگار صادقی فرد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 کارشناس ارشد پرستاری)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DD399E0-B647-79F7-8829-85030BE71E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b="18765"/>
          <a:stretch/>
        </p:blipFill>
        <p:spPr>
          <a:xfrm>
            <a:off x="7401941" y="1"/>
            <a:ext cx="4790059" cy="5943600"/>
          </a:xfrm>
        </p:spPr>
      </p:pic>
    </p:spTree>
    <p:extLst>
      <p:ext uri="{BB962C8B-B14F-4D97-AF65-F5344CB8AC3E}">
        <p14:creationId xmlns:p14="http://schemas.microsoft.com/office/powerpoint/2010/main" val="409102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688A-C440-D277-7ABC-66A023F7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ABBD7-2698-A490-1E8E-0830FFA8F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09" y="914400"/>
            <a:ext cx="6402339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سرکار خانم لیلا رستمی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 کارشناس </a:t>
            </a:r>
            <a:r>
              <a:rPr lang="fa-IR">
                <a:cs typeface="B Ziba" panose="00000400000000000000" pitchFamily="2" charset="-78"/>
              </a:rPr>
              <a:t>بیهوشی)</a:t>
            </a:r>
            <a:br>
              <a:rPr lang="fa-IR">
                <a:cs typeface="B Ziba" panose="00000400000000000000" pitchFamily="2" charset="-78"/>
              </a:rPr>
            </a:br>
            <a:r>
              <a:rPr lang="fa-IR">
                <a:cs typeface="B Ziba" panose="00000400000000000000" pitchFamily="2" charset="-78"/>
              </a:rPr>
              <a:t>نمونه نظام پرستاری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1DD36BA-8430-8BC2-6D07-74D2A3F9095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-9545" r="9545" b="25201"/>
          <a:stretch/>
        </p:blipFill>
        <p:spPr>
          <a:xfrm>
            <a:off x="7512777" y="0"/>
            <a:ext cx="4790059" cy="6587067"/>
          </a:xfrm>
        </p:spPr>
      </p:pic>
    </p:spTree>
    <p:extLst>
      <p:ext uri="{BB962C8B-B14F-4D97-AF65-F5344CB8AC3E}">
        <p14:creationId xmlns:p14="http://schemas.microsoft.com/office/powerpoint/2010/main" val="238200608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{4A791E74-817E-4A8A-98EF-5241A30713D2}TF1ed9553b-00c4-4092-846a-c8f7f2908f3beecd942f_win32-8e33096c3cfc</Template>
  <TotalTime>157</TotalTime>
  <Words>58</Words>
  <Application>Microsoft Office PowerPoint</Application>
  <PresentationFormat>Widescreen</PresentationFormat>
  <Paragraphs>10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 Ziba</vt:lpstr>
      <vt:lpstr>Calibri</vt:lpstr>
      <vt:lpstr>Courier New</vt:lpstr>
      <vt:lpstr>Gill Sans Nova Light</vt:lpstr>
      <vt:lpstr>Sagona Book</vt:lpstr>
      <vt:lpstr>Custom</vt:lpstr>
      <vt:lpstr>پرستاران  نمونه استانی  بیمارستان خلیلی مهرماه 1404</vt:lpstr>
      <vt:lpstr>جناب آقای  علی ا صغر مداحی  ( کارشناس پرستاری )</vt:lpstr>
      <vt:lpstr>سرکار خانم لاله حسن پور  ( کارشناس پرستاری)</vt:lpstr>
      <vt:lpstr>سرکار خانم نگار صادقی فرد  ( کارشناس ارشد پرستاری)</vt:lpstr>
      <vt:lpstr>سرکار خانم لیلا رستمی ( کارشناس بیهوشی) نمونه نظام پرستاری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زینب رامجرد زاده</dc:creator>
  <cp:lastModifiedBy>زینب رامجرد زاده</cp:lastModifiedBy>
  <cp:revision>30</cp:revision>
  <dcterms:created xsi:type="dcterms:W3CDTF">2025-08-25T09:24:46Z</dcterms:created>
  <dcterms:modified xsi:type="dcterms:W3CDTF">2025-10-27T09:29:47Z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